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62" r:id="rId3"/>
    <p:sldId id="263" r:id="rId4"/>
    <p:sldId id="258" r:id="rId5"/>
    <p:sldId id="264" r:id="rId6"/>
    <p:sldId id="260" r:id="rId7"/>
    <p:sldId id="265" r:id="rId8"/>
    <p:sldId id="259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84203" autoAdjust="0"/>
  </p:normalViewPr>
  <p:slideViewPr>
    <p:cSldViewPr>
      <p:cViewPr varScale="1">
        <p:scale>
          <a:sx n="62" d="100"/>
          <a:sy n="62" d="100"/>
        </p:scale>
        <p:origin x="-67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1644A-A406-4584-B6F3-03BBC473C4C5}" type="datetimeFigureOut">
              <a:rPr lang="ru-RU" smtClean="0"/>
              <a:pPr/>
              <a:t>01.01.2012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AB95A-1088-4C69-BD9D-042F6CCB7C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830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коляда</a:t>
            </a:r>
            <a:endParaRPr lang="ru-RU" dirty="0"/>
          </a:p>
        </p:txBody>
      </p:sp>
      <p:pic>
        <p:nvPicPr>
          <p:cNvPr id="4" name="Содержимое 3" descr="0_21166_c674f42f_XL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4383" y="1600200"/>
            <a:ext cx="5793233" cy="4525963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Выполнили учащиеся 6 класса Гагарин Максим, </a:t>
            </a:r>
            <a:r>
              <a:rPr lang="ru-RU" dirty="0" err="1" smtClean="0"/>
              <a:t>Овчиев</a:t>
            </a:r>
            <a:r>
              <a:rPr lang="ru-RU" dirty="0" smtClean="0"/>
              <a:t> Сергей</a:t>
            </a:r>
            <a:endParaRPr lang="ru-RU" dirty="0"/>
          </a:p>
          <a:p>
            <a:r>
              <a:rPr lang="ru-RU" dirty="0" smtClean="0"/>
              <a:t>Сентябрь </a:t>
            </a:r>
            <a:r>
              <a:rPr lang="ru-RU" smtClean="0"/>
              <a:t>2011 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0121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mtClean="0"/>
              <a:t>По одной из гипотез, «Коляда» представляет собой раннее (в конце праславянской эпохи) заимствование из латыни, где календами (лат. calendae; от calo «взывать») именуются первые дни каждого месяца, непосредственно или через греческое посредство (καλάνδαι). Показательно в этом отношении польск. kolęda с носовым гласным — наследником латинского «н».[3] Соответствующие слова балтийских языков являются заимствованиями из славянских.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Коляда на Украине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 украинских колядках языческий элемент проявляется в обрядах, в запевах с </a:t>
            </a:r>
            <a:r>
              <a:rPr lang="ru-RU" dirty="0" err="1" smtClean="0"/>
              <a:t>Авсеня</a:t>
            </a:r>
            <a:r>
              <a:rPr lang="ru-RU" dirty="0" smtClean="0"/>
              <a:t>, </a:t>
            </a:r>
            <a:r>
              <a:rPr lang="ru-RU" dirty="0" err="1" smtClean="0"/>
              <a:t>с</a:t>
            </a:r>
            <a:r>
              <a:rPr lang="ru-RU" dirty="0" smtClean="0"/>
              <a:t> восхода солнца, и, быть может, всего сильнее в </a:t>
            </a:r>
            <a:r>
              <a:rPr lang="ru-RU" dirty="0" err="1" smtClean="0"/>
              <a:t>колядовании</a:t>
            </a:r>
            <a:r>
              <a:rPr lang="ru-RU" dirty="0" smtClean="0"/>
              <a:t> с козой. Под козой здесь, вероятно, подразумевается какое-то мифическое существо. Обход с козой представляет остаток верования, оставившего многочисленные следы и в Западной Европе и состоявшего, по толкованию </a:t>
            </a:r>
            <a:r>
              <a:rPr lang="ru-RU" dirty="0" err="1" smtClean="0"/>
              <a:t>Маннгардта</a:t>
            </a:r>
            <a:r>
              <a:rPr lang="ru-RU" dirty="0" smtClean="0"/>
              <a:t>, в том, что душа нивы (</a:t>
            </a:r>
            <a:r>
              <a:rPr lang="ru-RU" dirty="0" err="1" smtClean="0"/>
              <a:t>сеножати</a:t>
            </a:r>
            <a:r>
              <a:rPr lang="ru-RU" dirty="0" smtClean="0"/>
              <a:t> и растения вообще) есть </a:t>
            </a:r>
            <a:r>
              <a:rPr lang="ru-RU" dirty="0" err="1" smtClean="0"/>
              <a:t>козло</a:t>
            </a:r>
            <a:r>
              <a:rPr lang="ru-RU" dirty="0" smtClean="0"/>
              <a:t>- или </a:t>
            </a:r>
            <a:r>
              <a:rPr lang="ru-RU" dirty="0" err="1" smtClean="0"/>
              <a:t>козообразное</a:t>
            </a:r>
            <a:r>
              <a:rPr lang="ru-RU" dirty="0" smtClean="0"/>
              <a:t> существо (как и Фавн, </a:t>
            </a:r>
            <a:r>
              <a:rPr lang="ru-RU" dirty="0" err="1" smtClean="0"/>
              <a:t>Сильван</a:t>
            </a:r>
            <a:r>
              <a:rPr lang="ru-RU" dirty="0" smtClean="0"/>
              <a:t>), преследуемое жнецами и скрывающееся в последний не сжатый сноп.</a:t>
            </a:r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Рождественские гуляния</a:t>
            </a:r>
            <a:endParaRPr lang="ru-RU" dirty="0"/>
          </a:p>
        </p:txBody>
      </p:sp>
      <p:pic>
        <p:nvPicPr>
          <p:cNvPr id="4" name="Содержимое 3" descr="800px-Trutovsky_Kolyadk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63086" y="1600200"/>
            <a:ext cx="6655828" cy="4525963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Коляды в Беларуси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Колядовать начинали вечером накануне Рождества: на обеденный стол клали сено и деньги, которые лежали до </a:t>
            </a:r>
            <a:r>
              <a:rPr lang="ru-RU" dirty="0" err="1" smtClean="0"/>
              <a:t>Щедреца</a:t>
            </a:r>
            <a:r>
              <a:rPr lang="ru-RU" dirty="0" smtClean="0"/>
              <a:t> (</a:t>
            </a:r>
            <a:r>
              <a:rPr lang="ru-RU" dirty="0" err="1" smtClean="0"/>
              <a:t>до</a:t>
            </a:r>
            <a:r>
              <a:rPr lang="ru-RU" dirty="0" smtClean="0"/>
              <a:t> Нового года — 14 января), чтобы то и другое в будущем году не переводилось. В этот день 6 января постились до вечера, и только с первой звездой садились за стол, на котором среди других постных блюд должны обязательно быть кутья и взвар. В вечер перед новый годом кутья подавалась с сытою — водой, подслащённой медом. Еда была обильной, мясной: блины с </a:t>
            </a:r>
            <a:r>
              <a:rPr lang="ru-RU" dirty="0" err="1" smtClean="0"/>
              <a:t>верещакой</a:t>
            </a:r>
            <a:r>
              <a:rPr lang="ru-RU" dirty="0" smtClean="0"/>
              <a:t>, жареная колбаса и пр. Взвар (своеобразный компот) обычно делался из сушеных яблок и груш.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Коляда́ — традиционный праздник языческого происхождения у славянских народов, связанный с зимним солнцестоянием и новым годом[1], позднее приуроченный к Рождеству[2] и Святкам (ср. лит. </a:t>
            </a:r>
            <a:r>
              <a:rPr lang="ru-RU" sz="1800" dirty="0" err="1" smtClean="0"/>
              <a:t>Kalėdos</a:t>
            </a:r>
            <a:r>
              <a:rPr lang="ru-RU" sz="1800" dirty="0" smtClean="0"/>
              <a:t> — Рождество). Неотъемлемыми атрибутами праздника являлись подарки, переодевания (ряженье с использованием шкур, масок и рогов).]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b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500" y="1862931"/>
            <a:ext cx="5715000" cy="40005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 первый день Рождества ходили в гости в семьи своих крестников — носили им подарки. Вечером молодежь, а часто и дети ходили по хатам, распевая колядки. Все это со смехом, с шутками. Надевали вывернутый кожух, козью маску — и такую «козу» водили, прося у хозяев, «чтобы нашей козе да подарили решето овса, поверх колбаса, решето гречки на </a:t>
            </a:r>
            <a:r>
              <a:rPr lang="ru-RU" dirty="0" err="1" smtClean="0"/>
              <a:t>варенички</a:t>
            </a:r>
            <a:r>
              <a:rPr lang="ru-RU" dirty="0" smtClean="0"/>
              <a:t>». Дареную еду складывали в мешок. Кроме «козы» водили «медведя», «кобылку». На Полесье ходили колядовать со звездой из прутьев, надев её на шест. Звезду обтягивали белой материей, в середине горела свеча. Так делалось в память о звезде, которая зажглась во время рождения Христа.</a:t>
            </a:r>
          </a:p>
          <a:p>
            <a:endParaRPr lang="ru-RU" dirty="0" smtClean="0"/>
          </a:p>
          <a:p>
            <a:r>
              <a:rPr lang="ru-RU" dirty="0" smtClean="0"/>
              <a:t>Колядующих везде встречали радушно, это было залогом того, что будущий год станет удачлив. Белорусских колядок много, найдется отдельно и для хозяина, и для хозяйки, и для детей.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Современный рождественский праздник</a:t>
            </a:r>
            <a:endParaRPr lang="ru-RU" dirty="0"/>
          </a:p>
        </p:txBody>
      </p:sp>
      <p:pic>
        <p:nvPicPr>
          <p:cNvPr id="4" name="Содержимое 3" descr="1231243233_25182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2500" y="1705769"/>
            <a:ext cx="6477000" cy="431482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Пришли святки-колядки На липовых саночках. Саночки </a:t>
            </a:r>
            <a:r>
              <a:rPr lang="ru-RU" dirty="0" err="1" smtClean="0"/>
              <a:t>поломалися</a:t>
            </a:r>
            <a:r>
              <a:rPr lang="ru-RU" dirty="0" smtClean="0"/>
              <a:t>, Рубашечки </a:t>
            </a:r>
            <a:r>
              <a:rPr lang="ru-RU" dirty="0" err="1" smtClean="0"/>
              <a:t>помаралися</a:t>
            </a:r>
            <a:r>
              <a:rPr lang="ru-RU" dirty="0" smtClean="0"/>
              <a:t>, А колядки </a:t>
            </a:r>
            <a:r>
              <a:rPr lang="ru-RU" dirty="0" err="1" smtClean="0"/>
              <a:t>потерялися</a:t>
            </a:r>
            <a:r>
              <a:rPr lang="ru-RU" dirty="0" smtClean="0"/>
              <a:t>…</a:t>
            </a:r>
          </a:p>
          <a:p>
            <a:endParaRPr lang="ru-RU" dirty="0" smtClean="0"/>
          </a:p>
          <a:p>
            <a:r>
              <a:rPr lang="ru-RU" dirty="0" err="1" smtClean="0"/>
              <a:t>Бегла</a:t>
            </a:r>
            <a:r>
              <a:rPr lang="ru-RU" dirty="0" smtClean="0"/>
              <a:t> свинка от Максимка, Да сгубила коляду, А ты, хлопчик, Не гуляй, не гуляй, А колядки собирай, собирай…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52</TotalTime>
  <Words>559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коляда</vt:lpstr>
      <vt:lpstr>Слайд 2</vt:lpstr>
      <vt:lpstr>Коляда на Украине</vt:lpstr>
      <vt:lpstr>Рождественские гуляния</vt:lpstr>
      <vt:lpstr>Коляды в Беларуси </vt:lpstr>
      <vt:lpstr>Коляда́ — традиционный праздник языческого происхождения у славянских народов, связанный с зимним солнцестоянием и новым годом[1], позднее приуроченный к Рождеству[2] и Святкам (ср. лит. Kalėdos — Рождество). Неотъемлемыми атрибутами праздника являлись подарки, переодевания (ряженье с использованием шкур, масок и рогов).] </vt:lpstr>
      <vt:lpstr>Слайд 7</vt:lpstr>
      <vt:lpstr>Современный рождественский праздник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Трутовский К. А. колядки в Малороссии.Вторая половина 19 века</dc:title>
  <cp:lastModifiedBy>Admin</cp:lastModifiedBy>
  <cp:revision>12</cp:revision>
  <dcterms:modified xsi:type="dcterms:W3CDTF">2012-01-01T01:57:09Z</dcterms:modified>
</cp:coreProperties>
</file>