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0F893-1E1C-4278-A5D8-30F7911CB559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F7A6C-9EE5-4196-B983-3776A9DC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>
          <a:xfrm>
            <a:off x="1071538" y="357166"/>
            <a:ext cx="5486400" cy="4114800"/>
          </a:xfrm>
        </p:spPr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Урок природоведения </a:t>
            </a:r>
          </a:p>
          <a:p>
            <a:r>
              <a:rPr lang="ru-RU" dirty="0" smtClean="0"/>
              <a:t>МКОУ Красноярская СОШ </a:t>
            </a:r>
          </a:p>
          <a:p>
            <a:r>
              <a:rPr lang="ru-RU" dirty="0" smtClean="0"/>
              <a:t>Учитель :Брагина Н.Г.</a:t>
            </a:r>
            <a:endParaRPr lang="ru-RU" dirty="0"/>
          </a:p>
        </p:txBody>
      </p:sp>
      <p:pic>
        <p:nvPicPr>
          <p:cNvPr id="7" name="Рисунок 6" descr="Многообразие явлений природы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28"/>
            <a:ext cx="707236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кружающий нас мир постоянно меняется: тает снег, кипит вода, разрушаются горы, ржавеет железо, гремит гром и т.д. Такие изменения называются ЯВЛЕНИЯМ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501122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и физических явлениях сохраняется состав вещества К физическим явлениям относят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85794"/>
            <a:ext cx="764386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-другому эти явления называют химическими реакциями. В результате таких реакций образуются новые вещества, которые отличаются по ряду признаков: изм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7643866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Горение – признак химической реакции.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http://www.myshared.ru/preview/56773/slide_8.png"/>
          <p:cNvPicPr>
            <a:picLocks noGrp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52"/>
            <a:ext cx="771530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myshared.ru/preview/56773/slide_10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429684" cy="600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Что такое явления природы? 2.Чем физические явления отличаются от химических?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785818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myshared.ru/preview/56773/slide_1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00105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Экран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2012-12-06T11:26:03Z</dcterms:created>
  <dcterms:modified xsi:type="dcterms:W3CDTF">2012-12-08T18:05:58Z</dcterms:modified>
</cp:coreProperties>
</file>