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2-29T19:45:30.640" idx="2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82016-1EFC-4E7A-A24C-E63ECCC984FD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DFD6F-4A25-4CFD-B63F-2E312F86BA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0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DFD6F-4A25-4CFD-B63F-2E312F86BA7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DFD6F-4A25-4CFD-B63F-2E312F86BA7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DFD6F-4A25-4CFD-B63F-2E312F86BA7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493F-80AC-4787-8D5C-EF588AA8AA92}" type="datetimeFigureOut">
              <a:rPr lang="ru-RU" smtClean="0"/>
              <a:pPr/>
              <a:t>29.01.2013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44752-5C88-41C6-A004-7D6D2AF93F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9" y="1000110"/>
            <a:ext cx="7743852" cy="2600342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Времена года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Красновский филиал</a:t>
            </a:r>
          </a:p>
          <a:p>
            <a:r>
              <a:rPr lang="ru-RU" dirty="0" smtClean="0"/>
              <a:t>МКОУ Красноярская СОШ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273050"/>
            <a:ext cx="3036918" cy="8699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Игра         </a:t>
            </a:r>
            <a:r>
              <a:rPr lang="ru-RU" dirty="0" smtClean="0"/>
              <a:t>                          </a:t>
            </a:r>
            <a:r>
              <a:rPr lang="ru-RU" sz="2700" dirty="0" smtClean="0"/>
              <a:t>« Четвёртый лишний»</a:t>
            </a:r>
            <a:endParaRPr lang="ru-RU" sz="27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7" y="1285860"/>
            <a:ext cx="3929090" cy="4840304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Выделить лишнее слово.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Июнь, июль, август, апрель;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Ромашка, ландыш, василёк, колокольчик.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Стрекоза, кузнечик, комар, ящерица.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Яблоко, земляника, малина, черника.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Трактор, лопата, грабли, вилы.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Медвежонок, лисёнок, телёнок, бельчонок.</a:t>
            </a:r>
            <a:endParaRPr lang="ru-RU" sz="2000" b="1" dirty="0"/>
          </a:p>
        </p:txBody>
      </p:sp>
      <p:pic>
        <p:nvPicPr>
          <p:cNvPr id="5" name="Содержимое 4" descr="Инвентарь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714620"/>
            <a:ext cx="314327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Таня\Анимационные картинки\Анимашки - Школа\Анимашки - Школа\50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0"/>
            <a:ext cx="1187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Рисунки учащихся</a:t>
            </a:r>
            <a:endParaRPr lang="ru-RU" b="1" dirty="0"/>
          </a:p>
        </p:txBody>
      </p:sp>
      <p:pic>
        <p:nvPicPr>
          <p:cNvPr id="1026" name="Picture 2" descr="C:\Documents and Settings\Admin\Рабочий стол\сканер\Scan-120229-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127555" cy="2102127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сканер\Scan-120229-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3770692" cy="225816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канер\Scan-120229-0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3" y="4639176"/>
            <a:ext cx="2571767" cy="1647344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сканер\Scan-120229-0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572008"/>
            <a:ext cx="2384463" cy="171451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сканер\Scan-120229-00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36331" y="4572008"/>
            <a:ext cx="2317095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БОГАТСТВО ВРЕМЁН ГОДА</a:t>
            </a:r>
            <a:endParaRPr lang="ru-RU" dirty="0"/>
          </a:p>
        </p:txBody>
      </p:sp>
      <p:pic>
        <p:nvPicPr>
          <p:cNvPr id="1026" name="Picture 2" descr="C:\Program Files\Microsoft Office\MEDIA\CAGCAT10\j0299587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1827886" cy="1823314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14818"/>
            <a:ext cx="1806854" cy="1578254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714488"/>
            <a:ext cx="1744675" cy="1836115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857628"/>
            <a:ext cx="2699442" cy="2310143"/>
          </a:xfrm>
          <a:prstGeom prst="rect">
            <a:avLst/>
          </a:prstGeom>
          <a:noFill/>
        </p:spPr>
      </p:pic>
      <p:pic>
        <p:nvPicPr>
          <p:cNvPr id="1030" name="Picture 6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929066"/>
            <a:ext cx="1972147" cy="2347865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AGCAT10\j0233312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643050"/>
            <a:ext cx="2023871" cy="20623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ОСЕНЬ</a:t>
            </a:r>
            <a:endParaRPr lang="ru-RU" sz="5400" dirty="0"/>
          </a:p>
        </p:txBody>
      </p:sp>
      <p:pic>
        <p:nvPicPr>
          <p:cNvPr id="5" name="Содержимое 4" descr="Tre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128586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Сентябрь.</a:t>
            </a:r>
            <a:endParaRPr lang="ru-RU" dirty="0"/>
          </a:p>
          <a:p>
            <a:r>
              <a:rPr lang="ru-RU" dirty="0"/>
              <a:t>Опустел  колхозный сад,</a:t>
            </a:r>
          </a:p>
          <a:p>
            <a:r>
              <a:rPr lang="ru-RU" dirty="0"/>
              <a:t>Паутинки в даль летят,</a:t>
            </a:r>
          </a:p>
          <a:p>
            <a:r>
              <a:rPr lang="ru-RU" dirty="0"/>
              <a:t>И на южный край земли </a:t>
            </a:r>
          </a:p>
          <a:p>
            <a:r>
              <a:rPr lang="ru-RU" dirty="0"/>
              <a:t>Потянулись журавли.</a:t>
            </a:r>
          </a:p>
          <a:p>
            <a:r>
              <a:rPr lang="ru-RU" dirty="0"/>
              <a:t>Распахнулись двери школ.</a:t>
            </a:r>
          </a:p>
          <a:p>
            <a:r>
              <a:rPr lang="ru-RU" dirty="0"/>
              <a:t>Что за месяц к нам пришёл?</a:t>
            </a:r>
          </a:p>
          <a:p>
            <a:r>
              <a:rPr lang="ru-RU" b="1" dirty="0"/>
              <a:t>Октябрь.</a:t>
            </a:r>
            <a:endParaRPr lang="ru-RU" dirty="0"/>
          </a:p>
          <a:p>
            <a:r>
              <a:rPr lang="ru-RU" dirty="0"/>
              <a:t>Всё мрачней лицо природы:</a:t>
            </a:r>
          </a:p>
          <a:p>
            <a:r>
              <a:rPr lang="ru-RU" dirty="0"/>
              <a:t>Почернели огороды,</a:t>
            </a:r>
          </a:p>
          <a:p>
            <a:r>
              <a:rPr lang="ru-RU" dirty="0"/>
              <a:t>Оголяются леса,</a:t>
            </a:r>
          </a:p>
          <a:p>
            <a:r>
              <a:rPr lang="ru-RU" dirty="0"/>
              <a:t>Молкнут птичьи голоса,</a:t>
            </a:r>
          </a:p>
          <a:p>
            <a:r>
              <a:rPr lang="ru-RU" dirty="0"/>
              <a:t>Мишка в спячку завалился.</a:t>
            </a:r>
          </a:p>
          <a:p>
            <a:r>
              <a:rPr lang="ru-RU" dirty="0"/>
              <a:t>Что за месяц к нам явился?</a:t>
            </a:r>
          </a:p>
          <a:p>
            <a:r>
              <a:rPr lang="ru-RU" b="1" dirty="0"/>
              <a:t>Ноябрь.</a:t>
            </a:r>
            <a:endParaRPr lang="ru-RU" dirty="0"/>
          </a:p>
          <a:p>
            <a:r>
              <a:rPr lang="ru-RU" dirty="0"/>
              <a:t>Поле чёрно-белым стало:</a:t>
            </a:r>
          </a:p>
          <a:p>
            <a:r>
              <a:rPr lang="ru-RU" dirty="0"/>
              <a:t>Падает то дождь, то снег.</a:t>
            </a:r>
          </a:p>
          <a:p>
            <a:r>
              <a:rPr lang="ru-RU" dirty="0"/>
              <a:t>А ещё похолодало –</a:t>
            </a:r>
          </a:p>
          <a:p>
            <a:r>
              <a:rPr lang="ru-RU" dirty="0"/>
              <a:t>Льдом сковало воды рек.</a:t>
            </a:r>
          </a:p>
          <a:p>
            <a:r>
              <a:rPr lang="ru-RU" dirty="0"/>
              <a:t>Мёрзнет в поле озимь ржи.</a:t>
            </a:r>
          </a:p>
          <a:p>
            <a:r>
              <a:rPr lang="ru-RU" dirty="0"/>
              <a:t>Что за месяц подскажи!</a:t>
            </a:r>
          </a:p>
          <a:p>
            <a:endParaRPr lang="ru-RU" dirty="0"/>
          </a:p>
        </p:txBody>
      </p:sp>
      <p:pic>
        <p:nvPicPr>
          <p:cNvPr id="6" name="Рисунок 5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143644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6143644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6143644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6143644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6143644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214290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14290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14290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D:\Таня\Анимационные картинки\линии\17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16208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об осенних месяцах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Холоден сентябрь, да сыт.</a:t>
            </a:r>
          </a:p>
          <a:p>
            <a:r>
              <a:rPr lang="ru-RU" dirty="0"/>
              <a:t>В сентябре и лист на дереве не держится.</a:t>
            </a:r>
          </a:p>
          <a:p>
            <a:r>
              <a:rPr lang="ru-RU" dirty="0"/>
              <a:t>Сентябрь покажет: посеешь жито наспех — оно родится на смех.</a:t>
            </a:r>
          </a:p>
          <a:p>
            <a:r>
              <a:rPr lang="ru-RU" dirty="0"/>
              <a:t>Октябрь — капустник, пропах капустой.</a:t>
            </a:r>
          </a:p>
          <a:p>
            <a:r>
              <a:rPr lang="ru-RU" dirty="0"/>
              <a:t>Октябрь — ложка воды, ведро грязи.</a:t>
            </a:r>
          </a:p>
          <a:p>
            <a:r>
              <a:rPr lang="ru-RU" dirty="0"/>
              <a:t>Сентябрь пахнет яблоками, а октябрь — капустой.</a:t>
            </a:r>
          </a:p>
          <a:p>
            <a:r>
              <a:rPr lang="ru-RU" dirty="0"/>
              <a:t>В октябрьское ненастье семь погод на дворе: сеет, веет, кру­тит, мутит, ревет, сверху льет и снизу метет.</a:t>
            </a:r>
          </a:p>
          <a:p>
            <a:r>
              <a:rPr lang="ru-RU" dirty="0"/>
              <a:t>Октябрь - </a:t>
            </a:r>
            <a:r>
              <a:rPr lang="ru-RU" dirty="0" err="1"/>
              <a:t>грязник</a:t>
            </a:r>
            <a:r>
              <a:rPr lang="ru-RU" dirty="0"/>
              <a:t> ни колеса, ни полоза не любит. </a:t>
            </a:r>
            <a:r>
              <a:rPr lang="ru-RU" i="1" dirty="0"/>
              <a:t>    </a:t>
            </a:r>
            <a:endParaRPr lang="ru-RU" dirty="0"/>
          </a:p>
          <a:p>
            <a:r>
              <a:rPr lang="ru-RU" dirty="0"/>
              <a:t>Ноябрь — ворота зимы.</a:t>
            </a:r>
          </a:p>
          <a:p>
            <a:r>
              <a:rPr lang="ru-RU" dirty="0"/>
              <a:t>В ноябре мужик с телегой прощается, в сани забирается.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4" name="Рисунок 3" descr="C:\Rovermate\ФОТОГРАФИИ\фото\Школа\Аним\fa29ca72f0a11ac44d55a0e1c44b4de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412686" flipH="1">
            <a:off x="7356728" y="1167055"/>
            <a:ext cx="1402083" cy="10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Rovermate\ФОТОГРАФИИ\фото\Школа\Аним\fa29ca72f0a11ac44d55a0e1c44b4de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412686" flipH="1">
            <a:off x="7428165" y="5618853"/>
            <a:ext cx="1402083" cy="10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Rovermate\ФОТОГРАФИИ\фото\Школа\Аним\fa29ca72f0a11ac44d55a0e1c44b4de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9379766" flipH="1">
            <a:off x="426760" y="5457342"/>
            <a:ext cx="1350963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ЗИМА</a:t>
            </a:r>
            <a:endParaRPr lang="ru-RU" sz="5400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6876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Декабрь</a:t>
            </a:r>
          </a:p>
          <a:p>
            <a:r>
              <a:rPr lang="ru-RU" dirty="0" smtClean="0"/>
              <a:t>На поля и на луга</a:t>
            </a:r>
          </a:p>
          <a:p>
            <a:r>
              <a:rPr lang="ru-RU" dirty="0" smtClean="0"/>
              <a:t>До весны легли снега.</a:t>
            </a:r>
          </a:p>
          <a:p>
            <a:r>
              <a:rPr lang="ru-RU" dirty="0" smtClean="0"/>
              <a:t>Только месяц наш пройдёт,             Мы встречаем Новый год.</a:t>
            </a:r>
          </a:p>
          <a:p>
            <a:r>
              <a:rPr lang="ru-RU" b="1" dirty="0" smtClean="0"/>
              <a:t>Январь</a:t>
            </a:r>
          </a:p>
          <a:p>
            <a:r>
              <a:rPr lang="ru-RU" dirty="0" smtClean="0"/>
              <a:t>Щиплет уши, щиплет нос,</a:t>
            </a:r>
          </a:p>
          <a:p>
            <a:r>
              <a:rPr lang="ru-RU" dirty="0" smtClean="0"/>
              <a:t>Лезет в валенки мороз.</a:t>
            </a:r>
          </a:p>
          <a:p>
            <a:r>
              <a:rPr lang="ru-RU" dirty="0" smtClean="0"/>
              <a:t>Брызнешь воду – упадёт</a:t>
            </a:r>
          </a:p>
          <a:p>
            <a:r>
              <a:rPr lang="ru-RU" dirty="0" smtClean="0"/>
              <a:t>Не вода, а уже лёд.</a:t>
            </a:r>
          </a:p>
          <a:p>
            <a:r>
              <a:rPr lang="ru-RU" dirty="0" smtClean="0"/>
              <a:t>Даже птице не летится,</a:t>
            </a:r>
          </a:p>
          <a:p>
            <a:r>
              <a:rPr lang="ru-RU" dirty="0" smtClean="0"/>
              <a:t>От мороза стынет птица.</a:t>
            </a:r>
          </a:p>
          <a:p>
            <a:r>
              <a:rPr lang="ru-RU" dirty="0" smtClean="0"/>
              <a:t>Повернуло к солнцу лето,               Что, скажи, за месяц это?</a:t>
            </a:r>
          </a:p>
          <a:p>
            <a:r>
              <a:rPr lang="ru-RU" b="1" dirty="0" smtClean="0"/>
              <a:t>Февраль</a:t>
            </a:r>
          </a:p>
          <a:p>
            <a:r>
              <a:rPr lang="ru-RU" dirty="0" smtClean="0"/>
              <a:t>Заколдован невидимкой,</a:t>
            </a:r>
          </a:p>
          <a:p>
            <a:r>
              <a:rPr lang="ru-RU" dirty="0" smtClean="0"/>
              <a:t>Дремлет лес под сказку сна.</a:t>
            </a:r>
          </a:p>
          <a:p>
            <a:r>
              <a:rPr lang="ru-RU" dirty="0" smtClean="0"/>
              <a:t>Словно белою косынкой                     </a:t>
            </a:r>
          </a:p>
          <a:p>
            <a:r>
              <a:rPr lang="ru-RU" dirty="0" smtClean="0"/>
              <a:t>Подвязалася сосна.</a:t>
            </a:r>
            <a:endParaRPr lang="ru-RU" dirty="0"/>
          </a:p>
        </p:txBody>
      </p:sp>
      <p:pic>
        <p:nvPicPr>
          <p:cNvPr id="6" name="Рисунок 5" descr="D:\Таня\Анимационные картинки\линии\37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4786314" y="6072206"/>
            <a:ext cx="4095750" cy="533400"/>
          </a:xfrm>
          <a:prstGeom prst="rect">
            <a:avLst/>
          </a:prstGeom>
          <a:noFill/>
        </p:spPr>
      </p:pic>
      <p:pic>
        <p:nvPicPr>
          <p:cNvPr id="7" name="Рисунок 6" descr="D:\Таня\Анимационные картинки\линии\37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428596" y="6072206"/>
            <a:ext cx="4095750" cy="533400"/>
          </a:xfrm>
          <a:prstGeom prst="rect">
            <a:avLst/>
          </a:prstGeom>
          <a:noFill/>
        </p:spPr>
      </p:pic>
      <p:pic>
        <p:nvPicPr>
          <p:cNvPr id="8" name="Рисунок 7" descr="D:\Таня\Анимационные картинки\линии\37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4786314" y="214290"/>
            <a:ext cx="4095750" cy="533400"/>
          </a:xfrm>
          <a:prstGeom prst="rect">
            <a:avLst/>
          </a:prstGeom>
          <a:noFill/>
        </p:spPr>
      </p:pic>
      <p:pic>
        <p:nvPicPr>
          <p:cNvPr id="9" name="Рисунок 8" descr="D:\Таня\Анимационные картинки\линии\37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357158" y="214290"/>
            <a:ext cx="4095750" cy="533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Азбука народной мудрости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Декабрь – ночь года.</a:t>
            </a:r>
          </a:p>
          <a:p>
            <a:r>
              <a:rPr lang="ru-RU" sz="2400" dirty="0" smtClean="0"/>
              <a:t>Декабрь год кончает, зиму начинает.</a:t>
            </a:r>
          </a:p>
          <a:p>
            <a:r>
              <a:rPr lang="ru-RU" sz="2400" dirty="0" smtClean="0"/>
              <a:t>Месяц январь – зимы Государь.</a:t>
            </a:r>
          </a:p>
          <a:p>
            <a:r>
              <a:rPr lang="ru-RU" sz="2400" dirty="0" smtClean="0"/>
              <a:t>Январю – батюшке – морозы, а февралю – метели.</a:t>
            </a:r>
          </a:p>
          <a:p>
            <a:r>
              <a:rPr lang="ru-RU" sz="2400" dirty="0" smtClean="0"/>
              <a:t>Вьюги да метели в феврале налетели.</a:t>
            </a:r>
          </a:p>
          <a:p>
            <a:r>
              <a:rPr lang="ru-RU" sz="2400" dirty="0" smtClean="0"/>
              <a:t>Лютуй, февраль, не лютуй, а на весну брови не хмурь.</a:t>
            </a:r>
          </a:p>
          <a:p>
            <a:r>
              <a:rPr lang="ru-RU" sz="2400" dirty="0" smtClean="0"/>
              <a:t>Белее зима – зеленее лето.</a:t>
            </a:r>
          </a:p>
          <a:p>
            <a:r>
              <a:rPr lang="ru-RU" sz="2400" dirty="0" smtClean="0"/>
              <a:t>Вороны устроили в небе хороводы – к снегопаду.</a:t>
            </a:r>
          </a:p>
          <a:p>
            <a:r>
              <a:rPr lang="ru-RU" sz="2400" dirty="0" smtClean="0"/>
              <a:t>Как в феврале аукнется, так осенью и откликнется.</a:t>
            </a:r>
            <a:endParaRPr lang="ru-RU" sz="2400" dirty="0"/>
          </a:p>
        </p:txBody>
      </p:sp>
      <p:pic>
        <p:nvPicPr>
          <p:cNvPr id="4" name="Рисунок 3" descr="http://www.zakalivanie.ru/upload/iblock/8a7/zakalivani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142984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Таня\Анимационные картинки\линии\5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5857892"/>
            <a:ext cx="37623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Таня\Анимационные картинки\линии\5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857892"/>
            <a:ext cx="37623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Таня\Анимационные картинки\линии\5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5857892"/>
            <a:ext cx="37623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Таня\Мои рисунки\ccov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04"/>
            <a:ext cx="714375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ВЕСНА</a:t>
            </a:r>
            <a:endParaRPr lang="ru-RU" sz="5400" dirty="0"/>
          </a:p>
        </p:txBody>
      </p:sp>
      <p:pic>
        <p:nvPicPr>
          <p:cNvPr id="5" name="Содержимое 4" descr="Калмыкия. Тюльпан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Март</a:t>
            </a:r>
          </a:p>
          <a:p>
            <a:r>
              <a:rPr lang="ru-RU" dirty="0" smtClean="0"/>
              <a:t>В марте с первого числа</a:t>
            </a:r>
          </a:p>
          <a:p>
            <a:r>
              <a:rPr lang="ru-RU" dirty="0" smtClean="0"/>
              <a:t>Начинается весна.</a:t>
            </a:r>
          </a:p>
          <a:p>
            <a:r>
              <a:rPr lang="ru-RU" dirty="0" smtClean="0"/>
              <a:t>Мамин день- 8 марта</a:t>
            </a:r>
          </a:p>
          <a:p>
            <a:r>
              <a:rPr lang="ru-RU" dirty="0" smtClean="0"/>
              <a:t>Отмечает вся страна.</a:t>
            </a:r>
          </a:p>
          <a:p>
            <a:r>
              <a:rPr lang="ru-RU" b="1" dirty="0" smtClean="0"/>
              <a:t>Апрель</a:t>
            </a:r>
          </a:p>
          <a:p>
            <a:r>
              <a:rPr lang="ru-RU" dirty="0" smtClean="0"/>
              <a:t>Звонкие капели</a:t>
            </a:r>
          </a:p>
          <a:p>
            <a:r>
              <a:rPr lang="ru-RU" dirty="0" smtClean="0"/>
              <a:t>В апреле зазвенели.</a:t>
            </a:r>
          </a:p>
          <a:p>
            <a:r>
              <a:rPr lang="ru-RU" dirty="0" smtClean="0"/>
              <a:t>Оседает, тает снег,</a:t>
            </a:r>
          </a:p>
          <a:p>
            <a:r>
              <a:rPr lang="ru-RU" dirty="0" smtClean="0"/>
              <a:t>Посерел на зайках мех.</a:t>
            </a:r>
          </a:p>
          <a:p>
            <a:r>
              <a:rPr lang="ru-RU" b="1" dirty="0" smtClean="0"/>
              <a:t>Май</a:t>
            </a:r>
          </a:p>
          <a:p>
            <a:r>
              <a:rPr lang="ru-RU" dirty="0" smtClean="0"/>
              <a:t>Зеленеет даль полей</a:t>
            </a:r>
          </a:p>
          <a:p>
            <a:r>
              <a:rPr lang="ru-RU" dirty="0" smtClean="0"/>
              <a:t>Запевает соловей.</a:t>
            </a:r>
          </a:p>
          <a:p>
            <a:r>
              <a:rPr lang="ru-RU" dirty="0" smtClean="0"/>
              <a:t>В белый цвет оделся сад,    Пчёлы первые летят.</a:t>
            </a:r>
          </a:p>
          <a:p>
            <a:r>
              <a:rPr lang="ru-RU" dirty="0" smtClean="0"/>
              <a:t>Гром грохочет. Угадай,</a:t>
            </a:r>
          </a:p>
          <a:p>
            <a:r>
              <a:rPr lang="ru-RU" dirty="0" smtClean="0"/>
              <a:t>Что за месяц это?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D:\Таня\Анимационные картинки\линии\5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6146959"/>
            <a:ext cx="2357422" cy="711041"/>
          </a:xfrm>
          <a:prstGeom prst="rect">
            <a:avLst/>
          </a:prstGeom>
          <a:noFill/>
        </p:spPr>
      </p:pic>
      <p:pic>
        <p:nvPicPr>
          <p:cNvPr id="7" name="Рисунок 6" descr="D:\Таня\Анимационные картинки\линии\5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46959"/>
            <a:ext cx="2357422" cy="711041"/>
          </a:xfrm>
          <a:prstGeom prst="rect">
            <a:avLst/>
          </a:prstGeom>
          <a:noFill/>
        </p:spPr>
      </p:pic>
      <p:pic>
        <p:nvPicPr>
          <p:cNvPr id="8" name="Рисунок 7" descr="D:\Таня\Анимационные картинки\линии\5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146959"/>
            <a:ext cx="2357422" cy="711041"/>
          </a:xfrm>
          <a:prstGeom prst="rect">
            <a:avLst/>
          </a:prstGeom>
          <a:noFill/>
        </p:spPr>
      </p:pic>
      <p:pic>
        <p:nvPicPr>
          <p:cNvPr id="9" name="Рисунок 8" descr="D:\Таня\Анимационные картинки\линии\5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146959"/>
            <a:ext cx="2357422" cy="711041"/>
          </a:xfrm>
          <a:prstGeom prst="rect">
            <a:avLst/>
          </a:prstGeom>
          <a:noFill/>
        </p:spPr>
      </p:pic>
      <p:pic>
        <p:nvPicPr>
          <p:cNvPr id="10" name="Рисунок 9" descr="C:\Rovermate\ФОТОГРАФИИ\фото\Школа\Аним\fa29ca72f0a11ac44d55a0e1c44b4de5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84717" flipH="1">
            <a:off x="7569138" y="107694"/>
            <a:ext cx="1350963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Загадки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Приходит с добром,</a:t>
            </a:r>
          </a:p>
          <a:p>
            <a:pPr>
              <a:buNone/>
            </a:pPr>
            <a:r>
              <a:rPr lang="ru-RU" sz="2000" dirty="0" smtClean="0"/>
              <a:t>     Веет теплом.</a:t>
            </a:r>
          </a:p>
          <a:p>
            <a:pPr>
              <a:buNone/>
            </a:pPr>
            <a:r>
              <a:rPr lang="ru-RU" sz="2000" dirty="0" smtClean="0"/>
              <a:t>     Светом солнечным красна, </a:t>
            </a:r>
          </a:p>
          <a:p>
            <a:pPr>
              <a:buNone/>
            </a:pPr>
            <a:r>
              <a:rPr lang="ru-RU" sz="2000" dirty="0" smtClean="0"/>
              <a:t>     А зовут её …</a:t>
            </a:r>
          </a:p>
          <a:p>
            <a:r>
              <a:rPr lang="ru-RU" sz="2000" dirty="0" smtClean="0"/>
              <a:t>Первым вылез из землицы</a:t>
            </a:r>
          </a:p>
          <a:p>
            <a:pPr>
              <a:buNone/>
            </a:pPr>
            <a:r>
              <a:rPr lang="ru-RU" sz="2000" dirty="0" smtClean="0"/>
              <a:t>     На проталинке.</a:t>
            </a:r>
          </a:p>
          <a:p>
            <a:pPr>
              <a:buNone/>
            </a:pPr>
            <a:r>
              <a:rPr lang="ru-RU" sz="2000" dirty="0" smtClean="0"/>
              <a:t>     Он мороза не боится,</a:t>
            </a:r>
          </a:p>
          <a:p>
            <a:pPr>
              <a:buNone/>
            </a:pPr>
            <a:r>
              <a:rPr lang="ru-RU" sz="2000" dirty="0" smtClean="0"/>
              <a:t>     Хоть и маленький.</a:t>
            </a:r>
          </a:p>
          <a:p>
            <a:r>
              <a:rPr lang="ru-RU" sz="2000" dirty="0" smtClean="0"/>
              <a:t>Между веток новый дом,</a:t>
            </a:r>
          </a:p>
          <a:p>
            <a:pPr>
              <a:buNone/>
            </a:pPr>
            <a:r>
              <a:rPr lang="ru-RU" sz="2000" dirty="0" smtClean="0"/>
              <a:t>     Нету двери в доме том,</a:t>
            </a:r>
          </a:p>
          <a:p>
            <a:pPr>
              <a:buNone/>
            </a:pPr>
            <a:r>
              <a:rPr lang="ru-RU" sz="2000" dirty="0" smtClean="0"/>
              <a:t>     Только круглое окошко,</a:t>
            </a:r>
          </a:p>
          <a:p>
            <a:pPr>
              <a:buNone/>
            </a:pPr>
            <a:r>
              <a:rPr lang="ru-RU" sz="2000" dirty="0" smtClean="0"/>
              <a:t>     Не пролезет даже кошка.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Нашумела, нагремела,</a:t>
            </a:r>
          </a:p>
          <a:p>
            <a:pPr>
              <a:buNone/>
            </a:pPr>
            <a:r>
              <a:rPr lang="ru-RU" sz="2000" dirty="0" smtClean="0"/>
              <a:t>     Всё промыла и ушла.</a:t>
            </a:r>
          </a:p>
          <a:p>
            <a:pPr>
              <a:buNone/>
            </a:pPr>
            <a:r>
              <a:rPr lang="ru-RU" sz="2000" dirty="0" smtClean="0"/>
              <a:t>     И сады и огороды</a:t>
            </a:r>
          </a:p>
          <a:p>
            <a:pPr>
              <a:buNone/>
            </a:pPr>
            <a:r>
              <a:rPr lang="ru-RU" sz="2000" dirty="0" smtClean="0"/>
              <a:t>     Всей округи полила.</a:t>
            </a:r>
          </a:p>
          <a:p>
            <a:r>
              <a:rPr lang="ru-RU" sz="2000" dirty="0" smtClean="0"/>
              <a:t>Меня ждут не дождутся,</a:t>
            </a:r>
          </a:p>
          <a:p>
            <a:pPr>
              <a:buNone/>
            </a:pPr>
            <a:r>
              <a:rPr lang="ru-RU" sz="2000" dirty="0" smtClean="0"/>
              <a:t>     Как увидят – разбегутся.</a:t>
            </a:r>
          </a:p>
          <a:p>
            <a:r>
              <a:rPr lang="ru-RU" sz="2000" dirty="0" smtClean="0"/>
              <a:t>Крашеное коромысло</a:t>
            </a:r>
          </a:p>
          <a:p>
            <a:pPr>
              <a:buNone/>
            </a:pPr>
            <a:r>
              <a:rPr lang="ru-RU" sz="2000" dirty="0" smtClean="0"/>
              <a:t>     Над лугом повисло.</a:t>
            </a:r>
          </a:p>
          <a:p>
            <a:r>
              <a:rPr lang="ru-RU" sz="2000" dirty="0" smtClean="0"/>
              <a:t>Домовитая хозяйка</a:t>
            </a:r>
          </a:p>
          <a:p>
            <a:pPr>
              <a:buNone/>
            </a:pPr>
            <a:r>
              <a:rPr lang="ru-RU" sz="2000" dirty="0" smtClean="0"/>
              <a:t>     Полетает над лужайкой,</a:t>
            </a:r>
          </a:p>
          <a:p>
            <a:pPr>
              <a:buNone/>
            </a:pPr>
            <a:r>
              <a:rPr lang="ru-RU" sz="2000" dirty="0" smtClean="0"/>
              <a:t>     Похлопочет над цветком –</a:t>
            </a:r>
          </a:p>
          <a:p>
            <a:pPr>
              <a:buNone/>
            </a:pPr>
            <a:r>
              <a:rPr lang="ru-RU" sz="2000" dirty="0" smtClean="0"/>
              <a:t>     Он поделится медком.</a:t>
            </a:r>
            <a:endParaRPr lang="ru-RU" sz="2000" dirty="0"/>
          </a:p>
        </p:txBody>
      </p:sp>
      <p:pic>
        <p:nvPicPr>
          <p:cNvPr id="1026" name="Picture 2" descr="D:\Мои документы\рисунки\рисунки\Картинки\Новая папка (2)\ь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8053"/>
            <a:ext cx="2428893" cy="1291561"/>
          </a:xfrm>
          <a:prstGeom prst="rect">
            <a:avLst/>
          </a:prstGeom>
          <a:noFill/>
        </p:spPr>
      </p:pic>
      <p:pic>
        <p:nvPicPr>
          <p:cNvPr id="6" name="Рисунок 5" descr="D:\Таня\Анимационные картинки\линии\262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29330"/>
            <a:ext cx="38766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Таня\Анимационные картинки\линии\262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929330"/>
            <a:ext cx="38766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Лето</a:t>
            </a:r>
            <a:endParaRPr lang="ru-RU" sz="5400" dirty="0"/>
          </a:p>
        </p:txBody>
      </p:sp>
      <p:pic>
        <p:nvPicPr>
          <p:cNvPr id="5" name="Содержимое 4" descr="Дерево58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57686" y="759491"/>
            <a:ext cx="3899975" cy="53666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1500174"/>
            <a:ext cx="2857520" cy="4619625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Июнь</a:t>
            </a:r>
          </a:p>
          <a:p>
            <a:r>
              <a:rPr lang="ru-RU" dirty="0" smtClean="0"/>
              <a:t>Тёплый, длинный-длинный день.</a:t>
            </a:r>
          </a:p>
          <a:p>
            <a:r>
              <a:rPr lang="ru-RU" dirty="0" smtClean="0"/>
              <a:t>В полдень – крохотная тень.</a:t>
            </a:r>
          </a:p>
          <a:p>
            <a:r>
              <a:rPr lang="ru-RU" dirty="0" smtClean="0"/>
              <a:t>Зацветает в поле колос.              Подаёт кузнечик голос.</a:t>
            </a:r>
          </a:p>
          <a:p>
            <a:r>
              <a:rPr lang="ru-RU" dirty="0" smtClean="0"/>
              <a:t>Дозревает земляника.</a:t>
            </a:r>
          </a:p>
          <a:p>
            <a:r>
              <a:rPr lang="ru-RU" dirty="0" smtClean="0"/>
              <a:t>Что за месяц, подскажи-ка?</a:t>
            </a:r>
          </a:p>
          <a:p>
            <a:r>
              <a:rPr lang="ru-RU" b="1" dirty="0" smtClean="0"/>
              <a:t>Июль</a:t>
            </a:r>
          </a:p>
          <a:p>
            <a:r>
              <a:rPr lang="ru-RU" dirty="0" smtClean="0"/>
              <a:t>Жаркий, знойный, душный день.</a:t>
            </a:r>
          </a:p>
          <a:p>
            <a:r>
              <a:rPr lang="ru-RU" dirty="0" smtClean="0"/>
              <a:t>Даже куры ищут тень.</a:t>
            </a:r>
          </a:p>
          <a:p>
            <a:r>
              <a:rPr lang="ru-RU" dirty="0" smtClean="0"/>
              <a:t>Началась косьба хлебов.            Время ягод и грибов.</a:t>
            </a:r>
          </a:p>
          <a:p>
            <a:r>
              <a:rPr lang="ru-RU" dirty="0" smtClean="0"/>
              <a:t>Дни его – вершина лета.</a:t>
            </a:r>
          </a:p>
          <a:p>
            <a:r>
              <a:rPr lang="ru-RU" dirty="0" smtClean="0"/>
              <a:t>Что, скажи, за месяц это?</a:t>
            </a:r>
          </a:p>
          <a:p>
            <a:r>
              <a:rPr lang="ru-RU" b="1" dirty="0" smtClean="0"/>
              <a:t>Август</a:t>
            </a:r>
          </a:p>
          <a:p>
            <a:r>
              <a:rPr lang="ru-RU" dirty="0" smtClean="0"/>
              <a:t>Листья клёна пожелтели.</a:t>
            </a:r>
          </a:p>
          <a:p>
            <a:r>
              <a:rPr lang="ru-RU" dirty="0" smtClean="0"/>
              <a:t>В страны юга улетели</a:t>
            </a:r>
          </a:p>
          <a:p>
            <a:r>
              <a:rPr lang="ru-RU" dirty="0" smtClean="0"/>
              <a:t>Быстрокрылые стрижи.</a:t>
            </a:r>
          </a:p>
          <a:p>
            <a:r>
              <a:rPr lang="ru-RU" dirty="0" smtClean="0"/>
              <a:t>Что  за месяц, подскажи?</a:t>
            </a:r>
            <a:endParaRPr lang="ru-RU" dirty="0"/>
          </a:p>
        </p:txBody>
      </p:sp>
      <p:pic>
        <p:nvPicPr>
          <p:cNvPr id="6" name="Рисунок 5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00768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607220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607220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607220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0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787400" y="4787904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0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0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787400" y="114456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787400" y="3001954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855906" y="1216004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7727950" y="5145094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7727950" y="3144830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7727950" y="114456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855906" y="328770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Таня\Анимационные картинки\линии\1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927344" y="5073656"/>
            <a:ext cx="2203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257</TotalTime>
  <Words>697</Words>
  <Application>Microsoft Office PowerPoint</Application>
  <PresentationFormat>Экран (4:3)</PresentationFormat>
  <Paragraphs>139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Времена года</vt:lpstr>
      <vt:lpstr>БОГАТСТВО ВРЕМЁН ГОДА</vt:lpstr>
      <vt:lpstr>ОСЕНЬ</vt:lpstr>
      <vt:lpstr>Пословицы об осенних месяцах</vt:lpstr>
      <vt:lpstr>ЗИМА</vt:lpstr>
      <vt:lpstr>Азбука народной мудрости</vt:lpstr>
      <vt:lpstr>ВЕСНА</vt:lpstr>
      <vt:lpstr>Загадки</vt:lpstr>
      <vt:lpstr>Лето</vt:lpstr>
      <vt:lpstr>Игра                                   « Четвёртый лишний»</vt:lpstr>
      <vt:lpstr>Рисунки учащихся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Admin</dc:creator>
  <cp:lastModifiedBy>Admin</cp:lastModifiedBy>
  <cp:revision>28</cp:revision>
  <dcterms:created xsi:type="dcterms:W3CDTF">2012-02-27T17:50:14Z</dcterms:created>
  <dcterms:modified xsi:type="dcterms:W3CDTF">2013-01-29T18:29:39Z</dcterms:modified>
</cp:coreProperties>
</file>