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7" r:id="rId19"/>
    <p:sldId id="278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6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D3C2C-9B8C-4ECC-B4A0-B68A4E8AE5A7}" type="datetimeFigureOut">
              <a:rPr lang="ru-RU" smtClean="0"/>
              <a:pPr/>
              <a:t>08.12.2014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0DDF25-C1C1-465F-889E-220B1FAEC46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jpeg"/><Relationship Id="rId2" Type="http://schemas.openxmlformats.org/officeDocument/2006/relationships/image" Target="../media/image2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jpeg"/><Relationship Id="rId4" Type="http://schemas.openxmlformats.org/officeDocument/2006/relationships/image" Target="../media/image30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jpeg"/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7.jpeg"/><Relationship Id="rId4" Type="http://schemas.openxmlformats.org/officeDocument/2006/relationships/image" Target="../media/image36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0.jpeg"/><Relationship Id="rId2" Type="http://schemas.openxmlformats.org/officeDocument/2006/relationships/image" Target="../media/image3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jpeg"/><Relationship Id="rId2" Type="http://schemas.openxmlformats.org/officeDocument/2006/relationships/image" Target="../media/image4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2" Type="http://schemas.openxmlformats.org/officeDocument/2006/relationships/image" Target="../media/image4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image" Target="../media/image45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jpeg"/><Relationship Id="rId2" Type="http://schemas.openxmlformats.org/officeDocument/2006/relationships/image" Target="../media/image4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214290"/>
            <a:ext cx="7772400" cy="1470025"/>
          </a:xfrm>
        </p:spPr>
        <p:txBody>
          <a:bodyPr/>
          <a:lstStyle/>
          <a:p>
            <a:r>
              <a:rPr lang="ru-RU" dirty="0" smtClean="0"/>
              <a:t>Назови мне такую обитель,</a:t>
            </a:r>
            <a:br>
              <a:rPr lang="ru-RU" dirty="0" smtClean="0"/>
            </a:br>
            <a:r>
              <a:rPr lang="ru-RU" dirty="0" smtClean="0"/>
              <a:t>Я такого угла не видал,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0298" y="4857760"/>
            <a:ext cx="6400800" cy="1752600"/>
          </a:xfrm>
        </p:spPr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Режиссёр: Магомедов Магомед.</a:t>
            </a:r>
            <a:endParaRPr lang="ru-RU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 подъезда судов и палат.</a:t>
            </a:r>
            <a:endParaRPr lang="ru-RU" dirty="0"/>
          </a:p>
        </p:txBody>
      </p:sp>
      <p:pic>
        <p:nvPicPr>
          <p:cNvPr id="4" name="Содержимое 3" descr="жэ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500174"/>
            <a:ext cx="3203063" cy="21431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 descr="одл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071942"/>
            <a:ext cx="2571768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 descr="imgr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1571612"/>
            <a:ext cx="3954604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тиь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9058" y="4000504"/>
            <a:ext cx="4572032" cy="2286016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Выдь</a:t>
            </a:r>
            <a:r>
              <a:rPr lang="ru-RU" dirty="0" smtClean="0"/>
              <a:t> на Волгу: чей стон раздаётся </a:t>
            </a:r>
            <a:br>
              <a:rPr lang="ru-RU" dirty="0" smtClean="0"/>
            </a:br>
            <a:r>
              <a:rPr lang="ru-RU" dirty="0" smtClean="0"/>
              <a:t>Над великою русской рекой?</a:t>
            </a:r>
            <a:endParaRPr lang="ru-RU" dirty="0"/>
          </a:p>
        </p:txBody>
      </p:sp>
      <p:pic>
        <p:nvPicPr>
          <p:cNvPr id="9" name="Содержимое 8" descr="ол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8" y="1714488"/>
            <a:ext cx="3214710" cy="240793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Рисунок 9" descr="imgr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28" y="1714488"/>
            <a:ext cx="3290935" cy="2465025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Рисунок 10" descr="лд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7158" y="4333262"/>
            <a:ext cx="3071834" cy="23009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12" name="Рисунок 11" descr="ар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9190" y="4357694"/>
            <a:ext cx="3143272" cy="235442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Этот стон у нас песней зовётся-</a:t>
            </a:r>
            <a:br>
              <a:rPr lang="ru-RU" dirty="0" smtClean="0"/>
            </a:br>
            <a:r>
              <a:rPr lang="ru-RU" dirty="0" smtClean="0"/>
              <a:t>То бурлаки идут бечевой!..</a:t>
            </a:r>
            <a:endParaRPr lang="ru-RU" dirty="0"/>
          </a:p>
        </p:txBody>
      </p:sp>
      <p:pic>
        <p:nvPicPr>
          <p:cNvPr id="4" name="Содержимое 3" descr="джлэ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7157" y="1714488"/>
            <a:ext cx="3989291" cy="2500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ьдж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785926"/>
            <a:ext cx="3869812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Волга! Волга! Весной многоводной</a:t>
            </a:r>
            <a:br>
              <a:rPr lang="ru-RU" dirty="0" smtClean="0"/>
            </a:br>
            <a:r>
              <a:rPr lang="ru-RU" dirty="0" smtClean="0"/>
              <a:t>Ты не так заливаешь поля, </a:t>
            </a:r>
            <a:endParaRPr lang="ru-RU" dirty="0"/>
          </a:p>
        </p:txBody>
      </p:sp>
      <p:pic>
        <p:nvPicPr>
          <p:cNvPr id="4" name="Содержимое 3" descr="imgr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785926"/>
            <a:ext cx="3542622" cy="235745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 descr="павп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857364"/>
            <a:ext cx="3555504" cy="235745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Рисунок 5" descr="тр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471" y="4572008"/>
            <a:ext cx="3571901" cy="192882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7" name="Рисунок 6" descr="пап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14875" y="4429132"/>
            <a:ext cx="3647351" cy="228601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Как великою скорбью народной</a:t>
            </a:r>
            <a:br>
              <a:rPr lang="ru-RU" dirty="0" smtClean="0"/>
            </a:br>
            <a:r>
              <a:rPr lang="ru-RU" dirty="0" smtClean="0"/>
              <a:t>Переполнилась наша земля,-</a:t>
            </a:r>
            <a:endParaRPr lang="ru-RU" dirty="0"/>
          </a:p>
        </p:txBody>
      </p:sp>
      <p:pic>
        <p:nvPicPr>
          <p:cNvPr id="4" name="Содержимое 3" descr="imgr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1538" y="1714488"/>
            <a:ext cx="6929486" cy="47130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Где народ, там и стон… Эх, сердечный!</a:t>
            </a:r>
            <a:endParaRPr lang="ru-RU" dirty="0"/>
          </a:p>
        </p:txBody>
      </p:sp>
      <p:pic>
        <p:nvPicPr>
          <p:cNvPr id="4" name="Содержимое 3" descr="imgr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19" y="1643050"/>
            <a:ext cx="4158791" cy="3143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рмо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1643050"/>
            <a:ext cx="4222780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Что же значит твой стон бесконечный</a:t>
            </a:r>
            <a:r>
              <a:rPr lang="ru-RU" dirty="0"/>
              <a:t>?</a:t>
            </a:r>
          </a:p>
        </p:txBody>
      </p:sp>
      <p:pic>
        <p:nvPicPr>
          <p:cNvPr id="4" name="Содержимое 3" descr="imgr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428736"/>
            <a:ext cx="3214710" cy="4483674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 descr="imgr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43570" y="1571612"/>
            <a:ext cx="2947402" cy="442915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Ты проснёшься ль, исполненный сил,</a:t>
            </a:r>
            <a:br>
              <a:rPr lang="ru-RU" dirty="0" smtClean="0"/>
            </a:b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4" name="Содержимое 3" descr="imgr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71546"/>
            <a:ext cx="4500594" cy="518968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url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660" y="3214686"/>
            <a:ext cx="5167340" cy="34386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 dir="r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Иль, судеб повинуясь закону,</a:t>
            </a:r>
            <a:br>
              <a:rPr lang="ru-RU" dirty="0" smtClean="0"/>
            </a:br>
            <a:r>
              <a:rPr lang="ru-RU" dirty="0" smtClean="0"/>
              <a:t>Всё, что мог, ты уже совершил,-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Содержимое 3" descr="imgr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1428736"/>
            <a:ext cx="4143404" cy="275724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Рисунок 4" descr="ло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00496" y="3476205"/>
            <a:ext cx="5020824" cy="315797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Создал песню подобную стону</a:t>
            </a:r>
            <a:br>
              <a:rPr lang="ru-RU" dirty="0" smtClean="0"/>
            </a:br>
            <a:r>
              <a:rPr lang="ru-RU" dirty="0" smtClean="0"/>
              <a:t>И духовую навеки почил?..</a:t>
            </a:r>
            <a:endParaRPr lang="ru-RU" dirty="0"/>
          </a:p>
        </p:txBody>
      </p:sp>
      <p:pic>
        <p:nvPicPr>
          <p:cNvPr id="4" name="Содержимое 3" descr="imgr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44" y="3143248"/>
            <a:ext cx="4644005" cy="285274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5" name="Рисунок 4" descr="шщ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9190" y="1643050"/>
            <a:ext cx="3898992" cy="300039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Стонет он по полям, по дорогам.</a:t>
            </a:r>
            <a:endParaRPr lang="ru-RU" dirty="0"/>
          </a:p>
        </p:txBody>
      </p:sp>
      <p:pic>
        <p:nvPicPr>
          <p:cNvPr id="4" name="Содержимое 3" descr="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3" y="1428736"/>
            <a:ext cx="3438711" cy="214314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 descr="в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34" y="4214817"/>
            <a:ext cx="3214710" cy="2407929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6" name="Рисунок 5" descr="р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2000" y="1357297"/>
            <a:ext cx="3214710" cy="240792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imgre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0562" y="4071942"/>
            <a:ext cx="3786214" cy="235971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4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Стонет он по тюрьмам, по острогам. </a:t>
            </a:r>
            <a:endParaRPr lang="ru-RU" dirty="0"/>
          </a:p>
        </p:txBody>
      </p:sp>
      <p:pic>
        <p:nvPicPr>
          <p:cNvPr id="4" name="Содержимое 3" descr="р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3" y="1714488"/>
            <a:ext cx="3452837" cy="207170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рн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4429132"/>
            <a:ext cx="2857520" cy="209406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pic>
        <p:nvPicPr>
          <p:cNvPr id="6" name="Рисунок 5" descr="imgres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686" y="1714487"/>
            <a:ext cx="3286148" cy="24614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 descr="п (1)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00562" y="4214818"/>
            <a:ext cx="3071834" cy="2300910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4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рудниках на железной цепи:</a:t>
            </a:r>
            <a:endParaRPr lang="ru-RU" dirty="0"/>
          </a:p>
        </p:txBody>
      </p:sp>
      <p:pic>
        <p:nvPicPr>
          <p:cNvPr id="4" name="Содержимое 3" descr="imgres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643050"/>
            <a:ext cx="4482550" cy="3357586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5" name="Рисунок 4" descr="апо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9256" y="1357298"/>
            <a:ext cx="3571900" cy="350046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Стонет он под овинам, под стогам,</a:t>
            </a:r>
            <a:endParaRPr lang="ru-RU" dirty="0"/>
          </a:p>
        </p:txBody>
      </p:sp>
      <p:pic>
        <p:nvPicPr>
          <p:cNvPr id="7" name="Содержимое 6" descr="апрпар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3" y="1428736"/>
            <a:ext cx="3719563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8" name="Рисунок 7" descr="ара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3438" y="1428736"/>
            <a:ext cx="3946950" cy="24288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Рисунок 8" descr="та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14876" y="4214817"/>
            <a:ext cx="3357586" cy="25149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 телегой, ночуя в степи;</a:t>
            </a:r>
            <a:endParaRPr lang="ru-RU" dirty="0"/>
          </a:p>
        </p:txBody>
      </p:sp>
      <p:pic>
        <p:nvPicPr>
          <p:cNvPr id="4" name="Содержимое 3" descr="ол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7" y="1428736"/>
            <a:ext cx="3860323" cy="35004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с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43504" y="1571612"/>
            <a:ext cx="3242696" cy="2428892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6" name="Рисунок 5" descr="см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2065" y="4357694"/>
            <a:ext cx="3675555" cy="214314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Стонет в собственном бедном домишке,</a:t>
            </a:r>
            <a:endParaRPr lang="ru-RU" dirty="0"/>
          </a:p>
        </p:txBody>
      </p:sp>
      <p:pic>
        <p:nvPicPr>
          <p:cNvPr id="4" name="Содержимое 3" descr="п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1785926"/>
            <a:ext cx="3864679" cy="257176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шзъ (1)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3" y="1714488"/>
            <a:ext cx="4011829" cy="2500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Свету </a:t>
            </a:r>
            <a:r>
              <a:rPr lang="ru-RU" dirty="0" smtClean="0"/>
              <a:t>божьего солнца не рад;</a:t>
            </a:r>
            <a:endParaRPr lang="ru-RU" dirty="0"/>
          </a:p>
        </p:txBody>
      </p:sp>
      <p:pic>
        <p:nvPicPr>
          <p:cNvPr id="4" name="Содержимое 3" descr="м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71472" y="1714488"/>
            <a:ext cx="4079383" cy="271464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р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6314" y="1714488"/>
            <a:ext cx="4186735" cy="278608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Стонет в каждом глухом городишке,</a:t>
            </a:r>
            <a:endParaRPr lang="ru-RU" dirty="0"/>
          </a:p>
        </p:txBody>
      </p:sp>
      <p:pic>
        <p:nvPicPr>
          <p:cNvPr id="4" name="Содержимое 3" descr="рпо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0034" y="1357298"/>
            <a:ext cx="4138094" cy="277886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Рисунок 4" descr="смч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57751" y="1357298"/>
            <a:ext cx="4011829" cy="250033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129</Words>
  <Application>Microsoft Office PowerPoint</Application>
  <PresentationFormat>Экран (4:3)</PresentationFormat>
  <Paragraphs>20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Назови мне такую обитель, Я такого угла не видал,</vt:lpstr>
      <vt:lpstr>Стонет он по полям, по дорогам.</vt:lpstr>
      <vt:lpstr>Стонет он по тюрьмам, по острогам. </vt:lpstr>
      <vt:lpstr>В рудниках на железной цепи:</vt:lpstr>
      <vt:lpstr>Стонет он под овинам, под стогам,</vt:lpstr>
      <vt:lpstr>Под телегой, ночуя в степи;</vt:lpstr>
      <vt:lpstr>Стонет в собственном бедном домишке,</vt:lpstr>
      <vt:lpstr>Свету божьего солнца не рад;</vt:lpstr>
      <vt:lpstr>Стонет в каждом глухом городишке,</vt:lpstr>
      <vt:lpstr>У подъезда судов и палат.</vt:lpstr>
      <vt:lpstr>Выдь на Волгу: чей стон раздаётся  Над великою русской рекой?</vt:lpstr>
      <vt:lpstr>Этот стон у нас песней зовётся- То бурлаки идут бечевой!..</vt:lpstr>
      <vt:lpstr>Волга! Волга! Весной многоводной Ты не так заливаешь поля, </vt:lpstr>
      <vt:lpstr>Как великою скорбью народной Переполнилась наша земля,-</vt:lpstr>
      <vt:lpstr>Где народ, там и стон… Эх, сердечный!</vt:lpstr>
      <vt:lpstr>Что же значит твой стон бесконечный?</vt:lpstr>
      <vt:lpstr>Ты проснёшься ль, исполненный сил,  </vt:lpstr>
      <vt:lpstr>Иль, судеб повинуясь закону, Всё, что мог, ты уже совершил,- </vt:lpstr>
      <vt:lpstr>Создал песню подобную стону И духовую навеки почил?..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Надежда</cp:lastModifiedBy>
  <cp:revision>19</cp:revision>
  <dcterms:created xsi:type="dcterms:W3CDTF">2014-12-07T10:40:34Z</dcterms:created>
  <dcterms:modified xsi:type="dcterms:W3CDTF">2014-12-08T07:02:38Z</dcterms:modified>
</cp:coreProperties>
</file>