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3C2C-9B8C-4ECC-B4A0-B68A4E8AE5A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DF25-C1C1-465F-889E-220B1FAEC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3C2C-9B8C-4ECC-B4A0-B68A4E8AE5A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DF25-C1C1-465F-889E-220B1FAEC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3C2C-9B8C-4ECC-B4A0-B68A4E8AE5A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DF25-C1C1-465F-889E-220B1FAEC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3C2C-9B8C-4ECC-B4A0-B68A4E8AE5A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DF25-C1C1-465F-889E-220B1FAEC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3C2C-9B8C-4ECC-B4A0-B68A4E8AE5A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DF25-C1C1-465F-889E-220B1FAEC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3C2C-9B8C-4ECC-B4A0-B68A4E8AE5A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DF25-C1C1-465F-889E-220B1FAEC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3C2C-9B8C-4ECC-B4A0-B68A4E8AE5A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DF25-C1C1-465F-889E-220B1FAEC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3C2C-9B8C-4ECC-B4A0-B68A4E8AE5A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DF25-C1C1-465F-889E-220B1FAEC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3C2C-9B8C-4ECC-B4A0-B68A4E8AE5A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DF25-C1C1-465F-889E-220B1FAEC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3C2C-9B8C-4ECC-B4A0-B68A4E8AE5A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DF25-C1C1-465F-889E-220B1FAEC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3C2C-9B8C-4ECC-B4A0-B68A4E8AE5A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DDF25-C1C1-465F-889E-220B1FAEC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D3C2C-9B8C-4ECC-B4A0-B68A4E8AE5A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DDF25-C1C1-465F-889E-220B1FAEC4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/>
          <a:p>
            <a:r>
              <a:rPr lang="ru-RU" dirty="0" smtClean="0"/>
              <a:t>Назови мне такую обитель,</a:t>
            </a:r>
            <a:br>
              <a:rPr lang="ru-RU" dirty="0" smtClean="0"/>
            </a:br>
            <a:r>
              <a:rPr lang="ru-RU" dirty="0" smtClean="0"/>
              <a:t>Я такого угла не видал,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85776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Режиссёр: Магомедов Магомед.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подъезда судов и палат.</a:t>
            </a:r>
            <a:endParaRPr lang="ru-RU" dirty="0"/>
          </a:p>
        </p:txBody>
      </p:sp>
      <p:pic>
        <p:nvPicPr>
          <p:cNvPr id="4" name="Содержимое 3" descr="жэ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3203063" cy="21431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одл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071942"/>
            <a:ext cx="2571768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gr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1571612"/>
            <a:ext cx="3954604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тиь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9058" y="4000504"/>
            <a:ext cx="4572032" cy="22860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Выдь</a:t>
            </a:r>
            <a:r>
              <a:rPr lang="ru-RU" dirty="0" smtClean="0"/>
              <a:t> на Волгу: чей стон раздаётся </a:t>
            </a:r>
            <a:br>
              <a:rPr lang="ru-RU" dirty="0" smtClean="0"/>
            </a:br>
            <a:r>
              <a:rPr lang="ru-RU" dirty="0" smtClean="0"/>
              <a:t>Над великою русской рекой?</a:t>
            </a:r>
            <a:endParaRPr lang="ru-RU" dirty="0"/>
          </a:p>
        </p:txBody>
      </p:sp>
      <p:pic>
        <p:nvPicPr>
          <p:cNvPr id="9" name="Содержимое 8" descr="ол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714488"/>
            <a:ext cx="3214710" cy="24079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imgr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1714488"/>
            <a:ext cx="3290935" cy="24650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Рисунок 10" descr="лд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333262"/>
            <a:ext cx="3071834" cy="23009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Рисунок 11" descr="ар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4357694"/>
            <a:ext cx="3143272" cy="23544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Этот стон у нас песней зовётся-</a:t>
            </a:r>
            <a:br>
              <a:rPr lang="ru-RU" dirty="0" smtClean="0"/>
            </a:br>
            <a:r>
              <a:rPr lang="ru-RU" dirty="0" smtClean="0"/>
              <a:t>То бурлаки идут бечевой!..</a:t>
            </a:r>
            <a:endParaRPr lang="ru-RU" dirty="0"/>
          </a:p>
        </p:txBody>
      </p:sp>
      <p:pic>
        <p:nvPicPr>
          <p:cNvPr id="4" name="Содержимое 3" descr="джлэ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7" y="1714488"/>
            <a:ext cx="3989291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ьдж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785926"/>
            <a:ext cx="3869812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Волга! Волга! Весной многоводной</a:t>
            </a:r>
            <a:br>
              <a:rPr lang="ru-RU" dirty="0" smtClean="0"/>
            </a:br>
            <a:r>
              <a:rPr lang="ru-RU" dirty="0" smtClean="0"/>
              <a:t>Ты не так заливаешь поля, </a:t>
            </a:r>
            <a:endParaRPr lang="ru-RU" dirty="0"/>
          </a:p>
        </p:txBody>
      </p:sp>
      <p:pic>
        <p:nvPicPr>
          <p:cNvPr id="4" name="Содержимое 3" descr="img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785926"/>
            <a:ext cx="3542622" cy="23574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пав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857364"/>
            <a:ext cx="3555504" cy="23574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 descr="тр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1" y="4572008"/>
            <a:ext cx="3571901" cy="19288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 descr="пап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5" y="4429132"/>
            <a:ext cx="3647351" cy="22860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великою скорбью народной</a:t>
            </a:r>
            <a:br>
              <a:rPr lang="ru-RU" dirty="0" smtClean="0"/>
            </a:br>
            <a:r>
              <a:rPr lang="ru-RU" dirty="0" smtClean="0"/>
              <a:t>Переполнилась наша земля,-</a:t>
            </a:r>
            <a:endParaRPr lang="ru-RU" dirty="0"/>
          </a:p>
        </p:txBody>
      </p:sp>
      <p:pic>
        <p:nvPicPr>
          <p:cNvPr id="4" name="Содержимое 3" descr="img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714488"/>
            <a:ext cx="6929486" cy="4713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народ, там и стон… Эх, сердечный!</a:t>
            </a:r>
            <a:endParaRPr lang="ru-RU" dirty="0"/>
          </a:p>
        </p:txBody>
      </p:sp>
      <p:pic>
        <p:nvPicPr>
          <p:cNvPr id="4" name="Содержимое 3" descr="img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19" y="1643050"/>
            <a:ext cx="4158791" cy="3143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рм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1643050"/>
            <a:ext cx="4222780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же значит твой стон бесконечный</a:t>
            </a:r>
            <a:r>
              <a:rPr lang="ru-RU" dirty="0"/>
              <a:t>?</a:t>
            </a:r>
          </a:p>
        </p:txBody>
      </p:sp>
      <p:pic>
        <p:nvPicPr>
          <p:cNvPr id="4" name="Содержимое 3" descr="img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428736"/>
            <a:ext cx="3214710" cy="44836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imgr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1571612"/>
            <a:ext cx="2947402" cy="44291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Ты проснёшься ль, исполненный сил,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img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71546"/>
            <a:ext cx="4500594" cy="5189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ur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660" y="3214686"/>
            <a:ext cx="5167340" cy="34386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Иль, судеб повинуясь закону,</a:t>
            </a:r>
            <a:br>
              <a:rPr lang="ru-RU" dirty="0" smtClean="0"/>
            </a:br>
            <a:r>
              <a:rPr lang="ru-RU" dirty="0" smtClean="0"/>
              <a:t>Всё, что мог, ты уже совершил,-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g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428736"/>
            <a:ext cx="4143404" cy="27572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л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3476205"/>
            <a:ext cx="5020824" cy="3157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Создал песню подобную стону</a:t>
            </a:r>
            <a:br>
              <a:rPr lang="ru-RU" dirty="0" smtClean="0"/>
            </a:br>
            <a:r>
              <a:rPr lang="ru-RU" dirty="0" smtClean="0"/>
              <a:t>И духовую навеки почил?..</a:t>
            </a:r>
            <a:endParaRPr lang="ru-RU" dirty="0"/>
          </a:p>
        </p:txBody>
      </p:sp>
      <p:pic>
        <p:nvPicPr>
          <p:cNvPr id="4" name="Содержимое 3" descr="img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3143248"/>
            <a:ext cx="4644005" cy="28527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шщ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643050"/>
            <a:ext cx="3898992" cy="30003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Стонет он по полям, по дорогам.</a:t>
            </a:r>
            <a:endParaRPr lang="ru-RU" dirty="0"/>
          </a:p>
        </p:txBody>
      </p:sp>
      <p:pic>
        <p:nvPicPr>
          <p:cNvPr id="4" name="Содержимое 3" descr="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3" y="1428736"/>
            <a:ext cx="3438711" cy="21431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214817"/>
            <a:ext cx="3214710" cy="240792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р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357297"/>
            <a:ext cx="3214710" cy="24079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gr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562" y="4071942"/>
            <a:ext cx="3786214" cy="235971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Стонет он по тюрьмам, по острогам. </a:t>
            </a:r>
            <a:endParaRPr lang="ru-RU" dirty="0"/>
          </a:p>
        </p:txBody>
      </p:sp>
      <p:pic>
        <p:nvPicPr>
          <p:cNvPr id="4" name="Содержимое 3" descr="р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3" y="1714488"/>
            <a:ext cx="3452837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р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4429132"/>
            <a:ext cx="2857520" cy="20940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imgr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1714487"/>
            <a:ext cx="3286148" cy="24614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п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562" y="4214818"/>
            <a:ext cx="3071834" cy="23009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рудниках на железной цепи:</a:t>
            </a:r>
            <a:endParaRPr lang="ru-RU" dirty="0"/>
          </a:p>
        </p:txBody>
      </p:sp>
      <p:pic>
        <p:nvPicPr>
          <p:cNvPr id="4" name="Содержимое 3" descr="imgr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643050"/>
            <a:ext cx="4482550" cy="33575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ап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1357298"/>
            <a:ext cx="3571900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Стонет он под овинам, под стогам,</a:t>
            </a:r>
            <a:endParaRPr lang="ru-RU" dirty="0"/>
          </a:p>
        </p:txBody>
      </p:sp>
      <p:pic>
        <p:nvPicPr>
          <p:cNvPr id="7" name="Содержимое 6" descr="апрпар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3" y="1428736"/>
            <a:ext cx="3719563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ар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1428736"/>
            <a:ext cx="3946950" cy="2428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Рисунок 8" descr="т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4214817"/>
            <a:ext cx="3357586" cy="25149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 телегой, ночуя в степи;</a:t>
            </a:r>
            <a:endParaRPr lang="ru-RU" dirty="0"/>
          </a:p>
        </p:txBody>
      </p:sp>
      <p:pic>
        <p:nvPicPr>
          <p:cNvPr id="4" name="Содержимое 3" descr="ол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7" y="1428736"/>
            <a:ext cx="3860323" cy="3500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с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571612"/>
            <a:ext cx="3242696" cy="2428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 descr="см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5" y="4357694"/>
            <a:ext cx="3675555" cy="21431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Стонет в собственном бедном домишке,</a:t>
            </a:r>
            <a:endParaRPr lang="ru-RU" dirty="0"/>
          </a:p>
        </p:txBody>
      </p:sp>
      <p:pic>
        <p:nvPicPr>
          <p:cNvPr id="4" name="Содержимое 3" descr="п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785926"/>
            <a:ext cx="3864679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шзъ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3" y="1714488"/>
            <a:ext cx="4011829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Свету </a:t>
            </a:r>
            <a:r>
              <a:rPr lang="ru-RU" dirty="0" smtClean="0"/>
              <a:t>божьего солнца не рад;</a:t>
            </a:r>
            <a:endParaRPr lang="ru-RU" dirty="0"/>
          </a:p>
        </p:txBody>
      </p:sp>
      <p:pic>
        <p:nvPicPr>
          <p:cNvPr id="4" name="Содержимое 3" descr="м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714488"/>
            <a:ext cx="4079383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714488"/>
            <a:ext cx="4186735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Стонет в каждом глухом городишке,</a:t>
            </a:r>
            <a:endParaRPr lang="ru-RU" dirty="0"/>
          </a:p>
        </p:txBody>
      </p:sp>
      <p:pic>
        <p:nvPicPr>
          <p:cNvPr id="4" name="Содержимое 3" descr="рп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357298"/>
            <a:ext cx="4138094" cy="27788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смч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1" y="1357298"/>
            <a:ext cx="4011829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129</Words>
  <Application>Microsoft Office PowerPoint</Application>
  <PresentationFormat>Экран (4:3)</PresentationFormat>
  <Paragraphs>20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Назови мне такую обитель, Я такого угла не видал,</vt:lpstr>
      <vt:lpstr>Стонет он по полям, по дорогам.</vt:lpstr>
      <vt:lpstr>Стонет он по тюрьмам, по острогам. </vt:lpstr>
      <vt:lpstr>В рудниках на железной цепи:</vt:lpstr>
      <vt:lpstr>Стонет он под овинам, под стогам,</vt:lpstr>
      <vt:lpstr>Под телегой, ночуя в степи;</vt:lpstr>
      <vt:lpstr>Стонет в собственном бедном домишке,</vt:lpstr>
      <vt:lpstr>Свету божьего солнца не рад;</vt:lpstr>
      <vt:lpstr>Стонет в каждом глухом городишке,</vt:lpstr>
      <vt:lpstr>У подъезда судов и палат.</vt:lpstr>
      <vt:lpstr>Выдь на Волгу: чей стон раздаётся  Над великою русской рекой?</vt:lpstr>
      <vt:lpstr>Этот стон у нас песней зовётся- То бурлаки идут бечевой!..</vt:lpstr>
      <vt:lpstr>Волга! Волга! Весной многоводной Ты не так заливаешь поля, </vt:lpstr>
      <vt:lpstr>Как великою скорбью народной Переполнилась наша земля,-</vt:lpstr>
      <vt:lpstr>Где народ, там и стон… Эх, сердечный!</vt:lpstr>
      <vt:lpstr>Что же значит твой стон бесконечный?</vt:lpstr>
      <vt:lpstr>Ты проснёшься ль, исполненный сил,  </vt:lpstr>
      <vt:lpstr>Иль, судеб повинуясь закону, Всё, что мог, ты уже совершил,- </vt:lpstr>
      <vt:lpstr>Создал песню подобную стону И духовую навеки почил?..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Надежда</cp:lastModifiedBy>
  <cp:revision>19</cp:revision>
  <dcterms:created xsi:type="dcterms:W3CDTF">2014-12-07T10:40:34Z</dcterms:created>
  <dcterms:modified xsi:type="dcterms:W3CDTF">2014-12-08T07:02:38Z</dcterms:modified>
</cp:coreProperties>
</file>