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79" r:id="rId5"/>
    <p:sldId id="283" r:id="rId6"/>
    <p:sldId id="285" r:id="rId7"/>
    <p:sldId id="284" r:id="rId8"/>
    <p:sldId id="265" r:id="rId9"/>
    <p:sldId id="286" r:id="rId10"/>
    <p:sldId id="288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4258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86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5231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32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916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32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7689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2021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25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2697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95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EF21A-5999-4323-B4B4-EF9220EF20A2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70936-D1CB-478A-AE4E-777A4243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922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31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700808"/>
            <a:ext cx="74168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Презентация проекта</a:t>
            </a:r>
          </a:p>
          <a:p>
            <a:pPr algn="ctr"/>
            <a:r>
              <a:rPr lang="ru-RU" sz="4400" dirty="0"/>
              <a:t>«Куклы своими руками»</a:t>
            </a:r>
          </a:p>
        </p:txBody>
      </p:sp>
    </p:spTree>
    <p:extLst>
      <p:ext uri="{BB962C8B-B14F-4D97-AF65-F5344CB8AC3E}">
        <p14:creationId xmlns:p14="http://schemas.microsoft.com/office/powerpoint/2010/main" xmlns="" val="412367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910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214422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мы играем с ребенком.</a:t>
            </a:r>
          </a:p>
          <a:p>
            <a:endPara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Анкета (для родителей)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Ф. И. О. _____________________________________________________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Состав семьи ________________________________________________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1Есть ли друзья у Вашего ребенка?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2 Как Вы выбираете игры  и игрушки для малыша (просто так, с определенной целью, ориентируясь на автора, цену)?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3 Покупаете ли ребенку игрушки народных промыслов (матрешка, дудочка, глиняные свистульки)?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4 В какие игрушки больше всего любит играть Ваш ребенок?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5 С кем он играет дома?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6 Убирает ли ребенок игрушки? (сам, вместе с вами)?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7 Как часто Вы покупаете игрушки?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8 Что делаете, если игрушка сломалась?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9 Играете ли Вы с ребенком в подвижные и народные игры («Каравай», «Пузырь»).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10 В какие из настольных игр ребенок играет чаще всего (пирамидки,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пазлы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кубики)?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910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244334"/>
            <a:ext cx="7206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/>
              <a:t>СПАСИБО ЗА ВНИМАНИЕ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889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48680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2800" b="1" dirty="0" smtClean="0"/>
              <a:t>Название проекта: «</a:t>
            </a:r>
            <a:r>
              <a:rPr lang="ru-RU" sz="2800" b="1" dirty="0"/>
              <a:t>К</a:t>
            </a:r>
            <a:r>
              <a:rPr lang="ru-RU" sz="2800" b="1" dirty="0" smtClean="0"/>
              <a:t>уклы своими руками»</a:t>
            </a:r>
          </a:p>
          <a:p>
            <a:r>
              <a:rPr lang="ru-RU" sz="1600" dirty="0" smtClean="0"/>
              <a:t>Вид </a:t>
            </a:r>
            <a:r>
              <a:rPr lang="ru-RU" sz="1600" dirty="0"/>
              <a:t>проекта: творческий.</a:t>
            </a:r>
            <a:br>
              <a:rPr lang="ru-RU" sz="1600" dirty="0"/>
            </a:br>
            <a:r>
              <a:rPr lang="ru-RU" sz="1600" dirty="0"/>
              <a:t>Длительность проекта: 1 месяц</a:t>
            </a:r>
            <a:br>
              <a:rPr lang="ru-RU" sz="1600" dirty="0"/>
            </a:br>
            <a:r>
              <a:rPr lang="ru-RU" sz="1600" dirty="0"/>
              <a:t>Образовательные области:</a:t>
            </a:r>
            <a:br>
              <a:rPr lang="ru-RU" sz="1600" dirty="0"/>
            </a:br>
            <a:r>
              <a:rPr lang="ru-RU" sz="1600" dirty="0"/>
              <a:t>-социализация, познание, коммуникация, чтение художественной литературы, художественное творчество, труд.</a:t>
            </a:r>
            <a:br>
              <a:rPr lang="ru-RU" sz="1600" dirty="0"/>
            </a:br>
            <a:r>
              <a:rPr lang="ru-RU" sz="1600" dirty="0"/>
              <a:t>Актуальность проекта: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852936"/>
            <a:ext cx="849694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наше неспокойное время, полное противоречий и тревог, когда привычными стали слова «безнравственность», «</a:t>
            </a:r>
            <a:r>
              <a:rPr lang="ru-RU" dirty="0" err="1"/>
              <a:t>бездуховность</a:t>
            </a:r>
            <a:r>
              <a:rPr lang="ru-RU" dirty="0"/>
              <a:t>», мы всерьез задумываемся о том, какими вырастут нынешние дошкольники. Не получим ли мы в их лице «потерянное поколение», не имеющее никаких нравственных ценностей? Вопрос в том, как, какими методами воспитывать нравственность. А для этого нет лучшего пути, чем знакомить детей с народным творчеством России. Это позволит нашим детям почувствовать себя частью русского народа, ощутить гордость за свою страну, богатую славными традициями . . Наше сегодняшнее желание знать, какой же была народная игрушка, как ею играли и что она значила, в этом кроется не только познавательный интерес, но еще и естественное стремление знать и помнить прошлое своего народа.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904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713" y="3181350"/>
            <a:ext cx="5365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5418" y="-2770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74345"/>
            <a:ext cx="78488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Задачи</a:t>
            </a:r>
          </a:p>
          <a:p>
            <a:endParaRPr lang="ru-RU" dirty="0"/>
          </a:p>
          <a:p>
            <a:r>
              <a:rPr lang="ru-RU" dirty="0"/>
              <a:t>1.     Обогащать знания школьников об истории возникновения кукол.</a:t>
            </a:r>
          </a:p>
          <a:p>
            <a:endParaRPr lang="ru-RU" dirty="0"/>
          </a:p>
          <a:p>
            <a:r>
              <a:rPr lang="ru-RU" dirty="0"/>
              <a:t>2.     Формировать знания о разнообразии и назначении традиционной русской куклы.</a:t>
            </a:r>
          </a:p>
          <a:p>
            <a:endParaRPr lang="ru-RU" dirty="0"/>
          </a:p>
          <a:p>
            <a:r>
              <a:rPr lang="ru-RU" dirty="0"/>
              <a:t>3.     Учить детей изготавливать </a:t>
            </a:r>
            <a:r>
              <a:rPr lang="ru-RU" dirty="0" smtClean="0"/>
              <a:t>куклы </a:t>
            </a:r>
            <a:r>
              <a:rPr lang="ru-RU" dirty="0"/>
              <a:t>своими </a:t>
            </a:r>
            <a:r>
              <a:rPr lang="ru-RU" dirty="0" smtClean="0"/>
              <a:t>руками.</a:t>
            </a:r>
            <a:endParaRPr lang="ru-RU" dirty="0"/>
          </a:p>
          <a:p>
            <a:endParaRPr lang="ru-RU" dirty="0"/>
          </a:p>
          <a:p>
            <a:r>
              <a:rPr lang="ru-RU" dirty="0"/>
              <a:t>4.     Закрепить на примере изготовленных кукол понятия о семье, семейных ценностях, традициях и быте русского народа</a:t>
            </a:r>
          </a:p>
          <a:p>
            <a:endParaRPr lang="ru-RU" dirty="0"/>
          </a:p>
          <a:p>
            <a:r>
              <a:rPr lang="ru-RU" dirty="0"/>
              <a:t>5.     Воспитывать интерес к русской народной кукле и бережное отношение к культуре своего народа.</a:t>
            </a:r>
          </a:p>
          <a:p>
            <a:endParaRPr lang="ru-RU" dirty="0"/>
          </a:p>
          <a:p>
            <a:r>
              <a:rPr lang="ru-RU" dirty="0"/>
              <a:t>6.     Совершенствовать навыки самостоятельной и коллективной </a:t>
            </a:r>
            <a:r>
              <a:rPr lang="ru-RU" dirty="0" smtClean="0"/>
              <a:t>работы.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184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5786" y="928670"/>
            <a:ext cx="764386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Результаты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проекта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-Музыкальный альбом (рисунки под музыку)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-Книга совместных рассказов родителей с детьми «Моя любимая игрушка»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- Альбом «Кукла моей мечты» (рисунки детей)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- Выставка кукол сделанных руками детей и родителей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- Презентация проекта для педагогов и родителей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910" y="1928802"/>
            <a:ext cx="771530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Форма работы:</a:t>
            </a:r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.Беседы</a:t>
            </a:r>
            <a:r>
              <a:rPr lang="ru-RU" dirty="0" smtClean="0"/>
              <a:t>:»Виды кукол», «Как родилась тряпичная кукла», «Моя любимая кукла»</a:t>
            </a:r>
          </a:p>
          <a:p>
            <a:r>
              <a:rPr lang="ru-RU" dirty="0" smtClean="0"/>
              <a:t>2. </a:t>
            </a:r>
            <a:r>
              <a:rPr lang="ru-RU" dirty="0" smtClean="0"/>
              <a:t>Составление творческих рассказов.</a:t>
            </a:r>
          </a:p>
          <a:p>
            <a:r>
              <a:rPr lang="ru-RU" dirty="0" smtClean="0"/>
              <a:t>3. </a:t>
            </a:r>
            <a:r>
              <a:rPr lang="ru-RU" dirty="0" smtClean="0"/>
              <a:t>Рисование, лепка.</a:t>
            </a:r>
          </a:p>
          <a:p>
            <a:r>
              <a:rPr lang="ru-RU" dirty="0" smtClean="0"/>
              <a:t>4. </a:t>
            </a:r>
            <a:r>
              <a:rPr lang="ru-RU" dirty="0" smtClean="0"/>
              <a:t>Изготовление тряпичной куклы.</a:t>
            </a:r>
          </a:p>
          <a:p>
            <a:r>
              <a:rPr lang="ru-RU" dirty="0" smtClean="0"/>
              <a:t>5</a:t>
            </a:r>
            <a:r>
              <a:rPr lang="ru-RU" dirty="0" smtClean="0"/>
              <a:t>. </a:t>
            </a:r>
            <a:r>
              <a:rPr lang="ru-RU" dirty="0" smtClean="0"/>
              <a:t>Оформление  выставки детских работ.</a:t>
            </a:r>
          </a:p>
          <a:p>
            <a:r>
              <a:rPr lang="ru-RU" dirty="0" smtClean="0"/>
              <a:t>6. </a:t>
            </a:r>
            <a:r>
              <a:rPr lang="ru-RU" dirty="0" smtClean="0"/>
              <a:t>Работа с родителями</a:t>
            </a:r>
            <a:r>
              <a:rPr lang="ru-RU" dirty="0" smtClean="0"/>
              <a:t>:</a:t>
            </a:r>
            <a:endParaRPr lang="ru-RU" dirty="0" smtClean="0"/>
          </a:p>
          <a:p>
            <a:r>
              <a:rPr lang="ru-RU" dirty="0" smtClean="0"/>
              <a:t>         -Выставка </a:t>
            </a:r>
            <a:r>
              <a:rPr lang="ru-RU" dirty="0" smtClean="0"/>
              <a:t>семейных работ «Игрушка своими руками</a:t>
            </a:r>
            <a:r>
              <a:rPr lang="ru-RU" dirty="0" smtClean="0"/>
              <a:t>»,</a:t>
            </a:r>
            <a:endParaRPr lang="ru-RU" dirty="0" smtClean="0"/>
          </a:p>
          <a:p>
            <a:r>
              <a:rPr lang="ru-RU" dirty="0" smtClean="0"/>
              <a:t>         -Социологический </a:t>
            </a:r>
            <a:r>
              <a:rPr lang="ru-RU" dirty="0" smtClean="0"/>
              <a:t>опрос «Культурные традиции вашей семьи».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9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910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928668"/>
            <a:ext cx="6643734" cy="4929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Кукла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— первая среди игрушек. Ее история известна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 глубокой древности. Изначально кукла служила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тотемом, обрядовым символом, и уже позднее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превратилась в детскую игрушку. В наше время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существует огромное множество разнообразных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кукол. Но особой популярностью пользуются куклы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ручной работы. Очень часто любимой игрушкой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становится та, которая сделана своими руками,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потому что в нее вложена ваша фантазия и душа.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9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857232"/>
            <a:ext cx="7072362" cy="53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89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48680"/>
            <a:ext cx="19716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H:\фото 2012-2013\SAM_03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200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910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285860"/>
            <a:ext cx="73581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Анкета для детей.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ЛЮБИМЫЕ ИГРУШКИ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 Какие игрушки есть у тебя?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 Какие из них ты любишь больше всего?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 Любишь ли ты игрушки, сделанные руками взрослых?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4 Какую игрушку ты мечтаешь получить на день рождения?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 Играют ли с тобой взрослые?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6 Какая игра тебе запомнилась?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7 Если игрушка сломалась, что ты делаешь?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8 Как ты относишься к деревянным игрушкам (матрешки,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конструктор)?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588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Юра</dc:creator>
  <cp:lastModifiedBy>DNA7 X86</cp:lastModifiedBy>
  <cp:revision>8</cp:revision>
  <dcterms:created xsi:type="dcterms:W3CDTF">2015-03-15T19:59:16Z</dcterms:created>
  <dcterms:modified xsi:type="dcterms:W3CDTF">2015-03-16T10:52:42Z</dcterms:modified>
</cp:coreProperties>
</file>