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4" r:id="rId6"/>
    <p:sldId id="265" r:id="rId7"/>
    <p:sldId id="267" r:id="rId8"/>
    <p:sldId id="269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Когда вся семья вместе, так и душа на месте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IMG_04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9350" y="3143248"/>
            <a:ext cx="5117293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4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85728"/>
            <a:ext cx="5000660" cy="3750495"/>
          </a:xfrm>
        </p:spPr>
      </p:pic>
      <p:pic>
        <p:nvPicPr>
          <p:cNvPr id="6" name="Рисунок 5" descr="IMG_04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270546"/>
            <a:ext cx="4714940" cy="358745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571744"/>
            <a:ext cx="285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Совет мудрейших.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Эмблема семьи</a:t>
            </a:r>
            <a:endParaRPr lang="ru-RU"/>
          </a:p>
        </p:txBody>
      </p:sp>
      <p:pic>
        <p:nvPicPr>
          <p:cNvPr id="3" name="Рисунок 2" descr="IMG_04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000240"/>
            <a:ext cx="6429420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53218"/>
            <a:ext cx="5829312" cy="8183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 своего ребенка.</a:t>
            </a:r>
            <a:endParaRPr lang="ru-RU" dirty="0"/>
          </a:p>
        </p:txBody>
      </p:sp>
      <p:pic>
        <p:nvPicPr>
          <p:cNvPr id="3" name="Рисунок 2" descr="IMG_04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142984"/>
            <a:ext cx="3571900" cy="2651307"/>
          </a:xfrm>
          <a:prstGeom prst="rect">
            <a:avLst/>
          </a:prstGeom>
        </p:spPr>
      </p:pic>
      <p:pic>
        <p:nvPicPr>
          <p:cNvPr id="4" name="Рисунок 3" descr="IMG_0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142984"/>
            <a:ext cx="3405179" cy="2553884"/>
          </a:xfrm>
          <a:prstGeom prst="rect">
            <a:avLst/>
          </a:prstGeom>
        </p:spPr>
      </p:pic>
      <p:pic>
        <p:nvPicPr>
          <p:cNvPr id="5" name="Рисунок 4" descr="IMG_04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3643314"/>
            <a:ext cx="3786214" cy="28396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000108"/>
            <a:ext cx="6858016" cy="5143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1467" y="285728"/>
            <a:ext cx="4762533" cy="3571900"/>
          </a:xfrm>
          <a:prstGeom prst="rect">
            <a:avLst/>
          </a:prstGeom>
        </p:spPr>
      </p:pic>
      <p:pic>
        <p:nvPicPr>
          <p:cNvPr id="3" name="Рисунок 2" descr="IMG_04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714752"/>
            <a:ext cx="3857620" cy="28932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57166"/>
            <a:ext cx="4476781" cy="3357586"/>
          </a:xfrm>
          <a:prstGeom prst="rect">
            <a:avLst/>
          </a:prstGeom>
        </p:spPr>
      </p:pic>
      <p:pic>
        <p:nvPicPr>
          <p:cNvPr id="3" name="Рисунок 2" descr="IMG_04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000372"/>
            <a:ext cx="4572032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14290"/>
            <a:ext cx="4500594" cy="3375446"/>
          </a:xfrm>
          <a:prstGeom prst="rect">
            <a:avLst/>
          </a:prstGeom>
        </p:spPr>
      </p:pic>
      <p:pic>
        <p:nvPicPr>
          <p:cNvPr id="3" name="Рисунок 2" descr="IMG_04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214686"/>
            <a:ext cx="4500594" cy="3375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4143372" cy="3107529"/>
          </a:xfrm>
          <a:prstGeom prst="rect">
            <a:avLst/>
          </a:prstGeom>
        </p:spPr>
      </p:pic>
      <p:pic>
        <p:nvPicPr>
          <p:cNvPr id="3" name="Рисунок 2" descr="IMG_04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286124"/>
            <a:ext cx="4357718" cy="3268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19</Words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Когда вся семья вместе, так и душа на месте  </vt:lpstr>
      <vt:lpstr>Слайд 2</vt:lpstr>
      <vt:lpstr>Эмблема семьи</vt:lpstr>
      <vt:lpstr>Найди своего ребенка.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вся семья вместе, так и душа на месте  </dc:title>
  <cp:lastModifiedBy>Kulik</cp:lastModifiedBy>
  <cp:revision>19</cp:revision>
  <dcterms:modified xsi:type="dcterms:W3CDTF">2015-04-19T15:55:16Z</dcterms:modified>
</cp:coreProperties>
</file>